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311" r:id="rId10"/>
    <p:sldId id="305" r:id="rId11"/>
    <p:sldId id="306" r:id="rId12"/>
    <p:sldId id="308" r:id="rId13"/>
    <p:sldId id="281" r:id="rId14"/>
    <p:sldId id="282" r:id="rId15"/>
    <p:sldId id="300" r:id="rId16"/>
    <p:sldId id="301" r:id="rId17"/>
    <p:sldId id="302" r:id="rId18"/>
    <p:sldId id="303" r:id="rId19"/>
    <p:sldId id="304" r:id="rId20"/>
    <p:sldId id="272" r:id="rId21"/>
    <p:sldId id="283" r:id="rId22"/>
    <p:sldId id="309" r:id="rId23"/>
    <p:sldId id="285" r:id="rId24"/>
    <p:sldId id="286" r:id="rId25"/>
    <p:sldId id="287" r:id="rId26"/>
    <p:sldId id="310" r:id="rId27"/>
    <p:sldId id="292" r:id="rId28"/>
    <p:sldId id="293" r:id="rId29"/>
    <p:sldId id="289" r:id="rId30"/>
    <p:sldId id="295" r:id="rId3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72" autoAdjust="0"/>
    <p:restoredTop sz="94628" autoAdjust="0"/>
  </p:normalViewPr>
  <p:slideViewPr>
    <p:cSldViewPr>
      <p:cViewPr>
        <p:scale>
          <a:sx n="110" d="100"/>
          <a:sy n="110" d="100"/>
        </p:scale>
        <p:origin x="-165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29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29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21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25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25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ставка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755576" y="1412776"/>
            <a:ext cx="7772400" cy="3240360"/>
          </a:xfrm>
          <a:prstGeom prst="rect">
            <a:avLst/>
          </a:prstGeo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ПАСПОРТ ОБЪЕКТА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МИНИСТЕРСТВА ОБРАЗОВАНИЯ И НАУКИ  РД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МКОУ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Заибская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О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ОШ»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368260, РД, МО «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Хунзах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район»,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с.Заиб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589240"/>
            <a:ext cx="2952328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Ответственный за обработку: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Гитинов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.А.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Тел.: (8963) 4216884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 rot="5234350">
            <a:off x="4595866" y="5286990"/>
            <a:ext cx="333375" cy="77107"/>
            <a:chOff x="8208" y="14829"/>
            <a:chExt cx="1152" cy="255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8208" y="14976"/>
              <a:ext cx="115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 noChangeAspect="1"/>
            </p:cNvGrpSpPr>
            <p:nvPr/>
          </p:nvGrpSpPr>
          <p:grpSpPr bwMode="auto">
            <a:xfrm rot="-3160631">
              <a:off x="8640" y="14832"/>
              <a:ext cx="255" cy="250"/>
              <a:chOff x="8640" y="11952"/>
              <a:chExt cx="318" cy="312"/>
            </a:xfrm>
          </p:grpSpPr>
          <p:sp>
            <p:nvSpPr>
              <p:cNvPr id="6151" name="Oval 7"/>
              <p:cNvSpPr>
                <a:spLocks noChangeAspect="1" noChangeArrowheads="1"/>
              </p:cNvSpPr>
              <p:nvPr/>
            </p:nvSpPr>
            <p:spPr bwMode="auto">
              <a:xfrm>
                <a:off x="8640" y="11952"/>
                <a:ext cx="312" cy="31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AutoShape 8"/>
              <p:cNvSpPr>
                <a:spLocks noChangeAspect="1" noChangeArrowheads="1"/>
              </p:cNvSpPr>
              <p:nvPr/>
            </p:nvSpPr>
            <p:spPr bwMode="auto">
              <a:xfrm rot="8594583">
                <a:off x="8646" y="11973"/>
                <a:ext cx="312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AutoShape 9"/>
              <p:cNvSpPr>
                <a:spLocks noChangeAspect="1" noChangeArrowheads="1"/>
              </p:cNvSpPr>
              <p:nvPr/>
            </p:nvSpPr>
            <p:spPr bwMode="auto">
              <a:xfrm rot="8594583">
                <a:off x="8735" y="12060"/>
                <a:ext cx="142" cy="11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2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AutoShape 10"/>
              <p:cNvSpPr>
                <a:spLocks noChangeAspect="1" noChangeArrowheads="1"/>
              </p:cNvSpPr>
              <p:nvPr/>
            </p:nvSpPr>
            <p:spPr bwMode="auto">
              <a:xfrm rot="-2114517">
                <a:off x="8796" y="12100"/>
                <a:ext cx="85" cy="1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8685" y="12021"/>
                <a:ext cx="228" cy="18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 rot="20716716">
            <a:off x="8187871" y="2036014"/>
            <a:ext cx="353943" cy="24252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100" dirty="0" err="1" smtClean="0"/>
              <a:t>ул.Гитиновасова</a:t>
            </a:r>
            <a:r>
              <a:rPr lang="ru-RU" sz="1100" dirty="0" smtClean="0"/>
              <a:t> Г.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7686" y="135729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Жилой дом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4125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5" name="Rectangle 1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46" name="Rectangle 15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06131"/>
            <a:ext cx="8929718" cy="595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14125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86388"/>
            <a:ext cx="14125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429264"/>
            <a:ext cx="14125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72132" y="5429264"/>
            <a:ext cx="1013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огнетушитель</a:t>
            </a:r>
            <a:endParaRPr lang="ru-RU" sz="11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357818" y="5929330"/>
            <a:ext cx="428628" cy="14287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86446" y="5857892"/>
            <a:ext cx="1114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Путь эвакуации</a:t>
            </a:r>
            <a:endParaRPr lang="ru-RU" sz="11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714620"/>
            <a:ext cx="14125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71810"/>
            <a:ext cx="141257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1219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16200000">
            <a:off x="4709208" y="2648850"/>
            <a:ext cx="5341902" cy="2187294"/>
            <a:chOff x="3971925" y="4468812"/>
            <a:chExt cx="5441951" cy="1054102"/>
          </a:xfrm>
        </p:grpSpPr>
        <p:sp>
          <p:nvSpPr>
            <p:cNvPr id="13" name="Прямоугольник 12"/>
            <p:cNvSpPr/>
            <p:nvPr/>
          </p:nvSpPr>
          <p:spPr bwMode="auto">
            <a:xfrm rot="5400000">
              <a:off x="6165851" y="2274889"/>
              <a:ext cx="1054100" cy="5441950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 bwMode="auto">
            <a:xfrm flipH="1">
              <a:off x="4529138" y="4985223"/>
              <a:ext cx="3793099" cy="1064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 bwMode="auto">
            <a:xfrm rot="16200000" flipV="1">
              <a:off x="8596831" y="4710630"/>
              <a:ext cx="537689" cy="1086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 bwMode="auto">
            <a:xfrm rot="5400000">
              <a:off x="8607469" y="4183580"/>
              <a:ext cx="516411" cy="108687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 bwMode="auto">
            <a:xfrm rot="5400000">
              <a:off x="3989388" y="4978399"/>
              <a:ext cx="527050" cy="5619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 bwMode="auto">
            <a:xfrm rot="5400000" flipH="1">
              <a:off x="3999707" y="4466430"/>
              <a:ext cx="527050" cy="53181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28662" y="1071546"/>
            <a:ext cx="6429422" cy="2187294"/>
            <a:chOff x="3971925" y="4468812"/>
            <a:chExt cx="6549839" cy="1054102"/>
          </a:xfrm>
        </p:grpSpPr>
        <p:sp>
          <p:nvSpPr>
            <p:cNvPr id="11" name="Прямоугольник 10"/>
            <p:cNvSpPr/>
            <p:nvPr/>
          </p:nvSpPr>
          <p:spPr bwMode="auto">
            <a:xfrm rot="5400000">
              <a:off x="6165851" y="2274889"/>
              <a:ext cx="1054100" cy="5441950"/>
            </a:xfrm>
            <a:prstGeom prst="rect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 bwMode="auto">
            <a:xfrm rot="10800000" flipV="1">
              <a:off x="4529137" y="4985224"/>
              <a:ext cx="5992627" cy="10639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 rot="5400000">
              <a:off x="3989388" y="4978399"/>
              <a:ext cx="527050" cy="561975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 rot="5400000" flipH="1">
              <a:off x="3999707" y="4466430"/>
              <a:ext cx="527050" cy="531813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6250793" y="2178835"/>
            <a:ext cx="1143008" cy="1071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69300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10; детей 33 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чел.; больных –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15*8, 17*7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«Гранит 3». Сигнал выведен на улицу и передается в ПЧ-43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нуждается в реконструкции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=""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498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=""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Прямая соединительная линия 145"/>
          <p:cNvCxnSpPr/>
          <p:nvPr/>
        </p:nvCxnSpPr>
        <p:spPr bwMode="auto">
          <a:xfrm rot="5400000" flipV="1">
            <a:off x="7319509" y="3507241"/>
            <a:ext cx="249464" cy="1360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 bwMode="auto">
          <a:xfrm rot="5400000">
            <a:off x="1374321" y="4763635"/>
            <a:ext cx="259670" cy="34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 rot="20716716">
            <a:off x="8187871" y="2036014"/>
            <a:ext cx="353943" cy="24252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100" dirty="0" err="1" smtClean="0"/>
              <a:t>ул.Гитиновасова</a:t>
            </a:r>
            <a:r>
              <a:rPr lang="ru-RU" sz="1100" dirty="0" smtClean="0"/>
              <a:t> Г.</a:t>
            </a:r>
            <a:endParaRPr lang="ru-RU" sz="11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7072330" y="1857364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7358082" y="2357430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7"/>
          <p:cNvGrpSpPr>
            <a:grpSpLocks/>
          </p:cNvGrpSpPr>
          <p:nvPr/>
        </p:nvGrpSpPr>
        <p:grpSpPr bwMode="auto">
          <a:xfrm rot="5400000">
            <a:off x="7269495" y="3660463"/>
            <a:ext cx="328614" cy="151440"/>
            <a:chOff x="8156" y="14157"/>
            <a:chExt cx="936" cy="387"/>
          </a:xfrm>
        </p:grpSpPr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Ш</a:t>
              </a:r>
              <a:endParaRPr lang="ru-RU" sz="2400" dirty="0"/>
            </a:p>
          </p:txBody>
        </p:sp>
      </p:grpSp>
      <p:grpSp>
        <p:nvGrpSpPr>
          <p:cNvPr id="24" name="Group 27"/>
          <p:cNvGrpSpPr>
            <a:grpSpLocks/>
          </p:cNvGrpSpPr>
          <p:nvPr/>
        </p:nvGrpSpPr>
        <p:grpSpPr bwMode="auto">
          <a:xfrm rot="3265156">
            <a:off x="6373107" y="3021771"/>
            <a:ext cx="418491" cy="152249"/>
            <a:chOff x="8084" y="14164"/>
            <a:chExt cx="1192" cy="393"/>
          </a:xfrm>
        </p:grpSpPr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 rot="21571315">
              <a:off x="8084" y="14164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МВД</a:t>
              </a:r>
              <a:endParaRPr lang="ru-RU" sz="24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66746" y="3172957"/>
            <a:ext cx="233258" cy="277967"/>
            <a:chOff x="2701777" y="6069271"/>
            <a:chExt cx="244519" cy="302135"/>
          </a:xfrm>
        </p:grpSpPr>
        <p:sp>
          <p:nvSpPr>
            <p:cNvPr id="28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  <a:cs typeface="Times New Roman" pitchFamily="18" charset="0"/>
                </a:rPr>
                <a:t>ш</a:t>
              </a:r>
            </a:p>
          </p:txBody>
        </p:sp>
        <p:sp>
          <p:nvSpPr>
            <p:cNvPr id="29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30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6320144" y="3344666"/>
            <a:ext cx="430741" cy="213651"/>
            <a:chOff x="8077" y="3367"/>
            <a:chExt cx="1055" cy="482"/>
          </a:xfrm>
        </p:grpSpPr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8077" y="3367"/>
              <a:ext cx="105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БСМП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grpSp>
        <p:nvGrpSpPr>
          <p:cNvPr id="34" name="Group 27"/>
          <p:cNvGrpSpPr>
            <a:grpSpLocks/>
          </p:cNvGrpSpPr>
          <p:nvPr/>
        </p:nvGrpSpPr>
        <p:grpSpPr bwMode="auto">
          <a:xfrm rot="3265156">
            <a:off x="7190095" y="2852723"/>
            <a:ext cx="418491" cy="153413"/>
            <a:chOff x="8081" y="14148"/>
            <a:chExt cx="1192" cy="396"/>
          </a:xfrm>
        </p:grpSpPr>
        <p:sp>
          <p:nvSpPr>
            <p:cNvPr id="35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 rot="21571315">
              <a:off x="8081" y="14148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АСО</a:t>
              </a:r>
              <a:endParaRPr lang="ru-RU" sz="24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20304768">
            <a:off x="4717796" y="3801505"/>
            <a:ext cx="603236" cy="545282"/>
            <a:chOff x="6908800" y="2955925"/>
            <a:chExt cx="896624" cy="914400"/>
          </a:xfrm>
        </p:grpSpPr>
        <p:sp>
          <p:nvSpPr>
            <p:cNvPr id="38" name="Прямоугольник 37"/>
            <p:cNvSpPr/>
            <p:nvPr/>
          </p:nvSpPr>
          <p:spPr>
            <a:xfrm rot="16200000">
              <a:off x="6899912" y="2964813"/>
              <a:ext cx="914400" cy="896624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016" tIns="64008" rIns="128016" bIns="64008"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9" name="Группа 94"/>
            <p:cNvGrpSpPr/>
            <p:nvPr/>
          </p:nvGrpSpPr>
          <p:grpSpPr>
            <a:xfrm>
              <a:off x="7272317" y="3140533"/>
              <a:ext cx="360044" cy="374144"/>
              <a:chOff x="5511807" y="4086329"/>
              <a:chExt cx="360044" cy="374144"/>
            </a:xfrm>
          </p:grpSpPr>
          <p:sp>
            <p:nvSpPr>
              <p:cNvPr id="40" name="Line 103"/>
              <p:cNvSpPr>
                <a:spLocks noChangeShapeType="1"/>
              </p:cNvSpPr>
              <p:nvPr/>
            </p:nvSpPr>
            <p:spPr bwMode="auto">
              <a:xfrm>
                <a:off x="5511807" y="4086329"/>
                <a:ext cx="2222" cy="374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diamon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127999" tIns="64000" rIns="127999" bIns="64000"/>
              <a:lstStyle/>
              <a:p>
                <a:endParaRPr lang="ru-RU" sz="2400"/>
              </a:p>
            </p:txBody>
          </p:sp>
          <p:sp>
            <p:nvSpPr>
              <p:cNvPr id="41" name="Rectangle 104"/>
              <p:cNvSpPr>
                <a:spLocks noChangeArrowheads="1"/>
              </p:cNvSpPr>
              <p:nvPr/>
            </p:nvSpPr>
            <p:spPr bwMode="auto">
              <a:xfrm>
                <a:off x="5514028" y="4088551"/>
                <a:ext cx="357823" cy="2111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127999" tIns="64000" rIns="127999" bIns="64000" anchor="ctr"/>
              <a:lstStyle/>
              <a:p>
                <a:endParaRPr lang="ru-RU" sz="240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 rot="19656610">
            <a:off x="7358082" y="1714488"/>
            <a:ext cx="353943" cy="52193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1100" dirty="0" smtClean="0"/>
              <a:t>проезд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564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153792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82515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=""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0716716">
            <a:off x="8187871" y="2036014"/>
            <a:ext cx="353943" cy="24252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100" dirty="0" err="1" smtClean="0"/>
              <a:t>ул.Гитиновасова</a:t>
            </a:r>
            <a:r>
              <a:rPr lang="ru-RU" sz="1100" dirty="0" smtClean="0"/>
              <a:t> Г.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1357298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Жилой дом</a:t>
            </a:r>
            <a:endParaRPr lang="ru-RU" sz="1100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9639898" flipV="1">
            <a:off x="7030300" y="1987244"/>
            <a:ext cx="673899" cy="411772"/>
          </a:xfrm>
          <a:prstGeom prst="leftRightArrow">
            <a:avLst>
              <a:gd name="adj1" fmla="val 50000"/>
              <a:gd name="adj2" fmla="val 25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0090362"/>
              </p:ext>
            </p:extLst>
          </p:nvPr>
        </p:nvGraphicFramePr>
        <p:xfrm>
          <a:off x="1" y="905990"/>
          <a:ext cx="9143997" cy="782517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1966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245764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="" xmlns:p14="http://schemas.microsoft.com/office/powerpoint/2010/main" val="757924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=""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572000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572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26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36" name="CorelDRAW" r:id="rId3" imgW="810768" imgH="950976" progId="">
              <p:embed/>
            </p:oleObj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37" name="CorelDRAW" r:id="rId4" imgW="810768" imgH="950976" progId="">
              <p:embed/>
            </p:oleObj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7579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p:oleObj spid="_x0000_s2060" name="Clip" r:id="rId6" imgW="5807075" imgH="3009900" progId="">
              <p:embed/>
            </p:oleObj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61" name="Clip" r:id="rId8" imgW="527995" imgH="703385" progId="">
                <p:embed/>
              </p:oleObj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 dirty="0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 dirty="0" smtClean="0">
                <a:latin typeface="Times New Roman" pitchFamily="18" charset="0"/>
              </a:rPr>
              <a:t>МО, </a:t>
            </a:r>
            <a:r>
              <a:rPr lang="ru-RU" sz="800" b="1" dirty="0">
                <a:latin typeface="Times New Roman" pitchFamily="18" charset="0"/>
              </a:rPr>
              <a:t>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0" name="Группа 796"/>
          <p:cNvGrpSpPr>
            <a:grpSpLocks/>
          </p:cNvGrpSpPr>
          <p:nvPr/>
        </p:nvGrpSpPr>
        <p:grpSpPr bwMode="auto">
          <a:xfrm>
            <a:off x="2970893" y="5843136"/>
            <a:ext cx="226786" cy="210911"/>
            <a:chOff x="1193267" y="4397868"/>
            <a:chExt cx="180325" cy="186832"/>
          </a:xfrm>
        </p:grpSpPr>
        <p:sp>
          <p:nvSpPr>
            <p:cNvPr id="9410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9411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=""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214282" y="2357430"/>
            <a:ext cx="2214578" cy="1000132"/>
          </a:xfrm>
          <a:prstGeom prst="wedgeRoundRectCallout">
            <a:avLst>
              <a:gd name="adj1" fmla="val 60787"/>
              <a:gd name="adj2" fmla="val 61437"/>
              <a:gd name="adj3" fmla="val 16667"/>
            </a:avLst>
          </a:prstGeom>
          <a:solidFill>
            <a:srgbClr val="FF0000">
              <a:alpha val="7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sp>
        <p:nvSpPr>
          <p:cNvPr id="13" name="Выноска 1 197"/>
          <p:cNvSpPr>
            <a:spLocks/>
          </p:cNvSpPr>
          <p:nvPr/>
        </p:nvSpPr>
        <p:spPr bwMode="auto">
          <a:xfrm>
            <a:off x="142844" y="1000108"/>
            <a:ext cx="3717544" cy="1080642"/>
          </a:xfrm>
          <a:prstGeom prst="borderCallout1">
            <a:avLst>
              <a:gd name="adj1" fmla="val 100648"/>
              <a:gd name="adj2" fmla="val 252"/>
              <a:gd name="adj3" fmla="val 121082"/>
              <a:gd name="adj4" fmla="val 14732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368260  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Хунзахский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Заиб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000" u="sng" dirty="0" smtClean="0"/>
              <a:t>Zaiboosh@yandex.ru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Гитинов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Магомед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Арипович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421 68 84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2212959" cy="10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5500694" y="4000504"/>
            <a:ext cx="335634" cy="196998"/>
            <a:chOff x="2018" y="2750"/>
            <a:chExt cx="361" cy="309"/>
          </a:xfrm>
        </p:grpSpPr>
        <p:sp>
          <p:nvSpPr>
            <p:cNvPr id="6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8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4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5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59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0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1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2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3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4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5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6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7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8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69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0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1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2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3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4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5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6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7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78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cxnSp>
        <p:nvCxnSpPr>
          <p:cNvPr id="85" name="Прямая со стрелкой 84"/>
          <p:cNvCxnSpPr>
            <a:stCxn id="89" idx="2"/>
          </p:cNvCxnSpPr>
          <p:nvPr/>
        </p:nvCxnSpPr>
        <p:spPr>
          <a:xfrm rot="16200000" flipH="1">
            <a:off x="3357257" y="1857067"/>
            <a:ext cx="2143140" cy="2143734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8" name="Прямоугольная выноска 87"/>
          <p:cNvSpPr/>
          <p:nvPr/>
        </p:nvSpPr>
        <p:spPr>
          <a:xfrm>
            <a:off x="4000496" y="1285860"/>
            <a:ext cx="1440160" cy="576064"/>
          </a:xfrm>
          <a:prstGeom prst="wedgeRectCallout">
            <a:avLst>
              <a:gd name="adj1" fmla="val -65523"/>
              <a:gd name="adj2" fmla="val 92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Хунзахская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ЦРБ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Хунзахский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район, </a:t>
            </a:r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с.Хунзах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/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</a:p>
          <a:p>
            <a:pPr algn="ctr" defTabSz="752475"/>
            <a:r>
              <a:rPr lang="ru-RU" sz="700" dirty="0" smtClean="0">
                <a:solidFill>
                  <a:prstClr val="black"/>
                </a:solidFill>
                <a:latin typeface="Times New Roman" pitchFamily="18" charset="0"/>
              </a:rPr>
              <a:t>Койка-мест –  110 чел.</a:t>
            </a:r>
            <a:endParaRPr lang="ru-RU" sz="7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" name="Rectangle 54"/>
          <p:cNvSpPr>
            <a:spLocks noChangeArrowheads="1"/>
          </p:cNvSpPr>
          <p:nvPr/>
        </p:nvSpPr>
        <p:spPr bwMode="auto">
          <a:xfrm>
            <a:off x="2928926" y="1285860"/>
            <a:ext cx="856067" cy="5715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2689" tIns="12689" rIns="12689" bIns="12689" anchor="ctr"/>
          <a:lstStyle/>
          <a:p>
            <a:pPr algn="ctr" defTabSz="912703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ГБУ РД ХЦРБ</a:t>
            </a:r>
          </a:p>
        </p:txBody>
      </p:sp>
      <p:sp>
        <p:nvSpPr>
          <p:cNvPr id="90" name="Text Box 66"/>
          <p:cNvSpPr txBox="1">
            <a:spLocks noChangeArrowheads="1"/>
          </p:cNvSpPr>
          <p:nvPr/>
        </p:nvSpPr>
        <p:spPr bwMode="auto">
          <a:xfrm>
            <a:off x="2000232" y="1500174"/>
            <a:ext cx="864096" cy="2941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54139" tIns="77076" rIns="154139" bIns="77076">
            <a:spAutoFit/>
          </a:bodyPr>
          <a:lstStyle/>
          <a:p>
            <a:pPr algn="ctr" defTabSz="2157789">
              <a:spcBef>
                <a:spcPct val="50000"/>
              </a:spcBef>
              <a:defRPr/>
            </a:pPr>
            <a:r>
              <a:rPr lang="ru-RU" sz="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С.Хунзах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395536" y="1412776"/>
            <a:ext cx="468972" cy="439986"/>
            <a:chOff x="3387165" y="2790271"/>
            <a:chExt cx="468972" cy="439986"/>
          </a:xfrm>
        </p:grpSpPr>
        <p:sp>
          <p:nvSpPr>
            <p:cNvPr id="92" name="Freeform 62"/>
            <p:cNvSpPr>
              <a:spLocks/>
            </p:cNvSpPr>
            <p:nvPr/>
          </p:nvSpPr>
          <p:spPr bwMode="auto">
            <a:xfrm>
              <a:off x="3420399" y="2798209"/>
              <a:ext cx="398814" cy="24168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93" name="Text Box 63"/>
            <p:cNvSpPr txBox="1">
              <a:spLocks noChangeArrowheads="1"/>
            </p:cNvSpPr>
            <p:nvPr/>
          </p:nvSpPr>
          <p:spPr bwMode="auto">
            <a:xfrm>
              <a:off x="3387165" y="2839043"/>
              <a:ext cx="468972" cy="163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5324" rIns="0" bIns="35324" anchor="ctr">
              <a:spAutoFit/>
            </a:bodyPr>
            <a:lstStyle/>
            <a:p>
              <a:pPr algn="ctr" defTabSz="709613" eaLnBrk="0" hangingPunct="0">
                <a:defRPr/>
              </a:pP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</a:t>
              </a: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43</a:t>
              </a:r>
              <a:endPara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58"/>
            <p:cNvSpPr>
              <a:spLocks noChangeShapeType="1"/>
            </p:cNvSpPr>
            <p:nvPr/>
          </p:nvSpPr>
          <p:spPr bwMode="auto">
            <a:xfrm>
              <a:off x="3426885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cxnSp>
        <p:nvCxnSpPr>
          <p:cNvPr id="96" name="Прямая со стрелкой 95"/>
          <p:cNvCxnSpPr/>
          <p:nvPr/>
        </p:nvCxnSpPr>
        <p:spPr>
          <a:xfrm>
            <a:off x="539552" y="1844824"/>
            <a:ext cx="5032580" cy="21556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1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785926"/>
            <a:ext cx="420660" cy="518205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323528" y="2060848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Хебда</a:t>
            </a:r>
            <a:r>
              <a:rPr lang="ru-RU" sz="1000" dirty="0" smtClean="0">
                <a:solidFill>
                  <a:schemeClr val="tx1"/>
                </a:solidFill>
              </a:rPr>
              <a:t>  18км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86116" y="2071678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15км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86116" y="2285992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45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4"/>
          <p:cNvSpPr txBox="1">
            <a:spLocks noChangeArrowheads="1"/>
          </p:cNvSpPr>
          <p:nvPr/>
        </p:nvSpPr>
        <p:spPr bwMode="auto">
          <a:xfrm>
            <a:off x="0" y="6802"/>
            <a:ext cx="9144000" cy="1261957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" name="Group 3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4775868"/>
              </p:ext>
            </p:extLst>
          </p:nvPr>
        </p:nvGraphicFramePr>
        <p:xfrm>
          <a:off x="107503" y="3212976"/>
          <a:ext cx="3779111" cy="2182433"/>
        </p:xfrm>
        <a:graphic>
          <a:graphicData uri="http://schemas.openxmlformats.org/drawingml/2006/table">
            <a:tbl>
              <a:tblPr/>
              <a:tblGrid>
                <a:gridCol w="1281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7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9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05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Хунзахский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ОШ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42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Директор 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Гитинов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 А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8(963)421 68  84 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8420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Хунзахский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261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ПСЧ-43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ПСЧ-43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</a:t>
                      </a: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 (87259) 2-22-97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7366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8(87252)2-12-80,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8(928)588-20-02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2-22-90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8420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ГБУ РД ХЦРБ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Мусаев М.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9" name="Group 1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7799757"/>
              </p:ext>
            </p:extLst>
          </p:nvPr>
        </p:nvGraphicFramePr>
        <p:xfrm>
          <a:off x="107503" y="5589239"/>
          <a:ext cx="9036497" cy="1268761"/>
        </p:xfrm>
        <a:graphic>
          <a:graphicData uri="http://schemas.openxmlformats.org/drawingml/2006/table">
            <a:tbl>
              <a:tblPr/>
              <a:tblGrid>
                <a:gridCol w="604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1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0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9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9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4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520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232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55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6753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5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1964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8, 17х7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33/12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" name="Выноска 1 197"/>
          <p:cNvSpPr>
            <a:spLocks/>
          </p:cNvSpPr>
          <p:nvPr/>
        </p:nvSpPr>
        <p:spPr bwMode="auto">
          <a:xfrm>
            <a:off x="5500694" y="1285860"/>
            <a:ext cx="3503230" cy="1080642"/>
          </a:xfrm>
          <a:prstGeom prst="borderCallout1">
            <a:avLst>
              <a:gd name="adj1" fmla="val 100648"/>
              <a:gd name="adj2" fmla="val 252"/>
              <a:gd name="adj3" fmla="val 121082"/>
              <a:gd name="adj4" fmla="val 14732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Заибская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ОШ»</a:t>
            </a: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368260  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Хунзахский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Заиб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000" dirty="0" smtClean="0"/>
              <a:t> </a:t>
            </a:r>
            <a:r>
              <a:rPr lang="ru-RU" sz="1000" dirty="0" smtClean="0"/>
              <a:t> </a:t>
            </a:r>
            <a:r>
              <a:rPr lang="en-US" sz="1000" u="sng" dirty="0" smtClean="0"/>
              <a:t>Zaiboosh@yandex.ru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Гитинов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Магомед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Арипович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421 68 84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4143</Words>
  <Application>Microsoft Office PowerPoint</Application>
  <PresentationFormat>Экран (4:3)</PresentationFormat>
  <Paragraphs>1627</Paragraphs>
  <Slides>30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Тема Office</vt:lpstr>
      <vt:lpstr>CorelDRAW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Пользователь</cp:lastModifiedBy>
  <cp:revision>174</cp:revision>
  <cp:lastPrinted>2017-11-03T08:59:47Z</cp:lastPrinted>
  <dcterms:created xsi:type="dcterms:W3CDTF">2015-10-24T05:28:36Z</dcterms:created>
  <dcterms:modified xsi:type="dcterms:W3CDTF">2019-03-02T06:47:42Z</dcterms:modified>
</cp:coreProperties>
</file>